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65" r:id="rId6"/>
    <p:sldId id="266" r:id="rId7"/>
    <p:sldId id="267" r:id="rId8"/>
    <p:sldId id="268" r:id="rId9"/>
    <p:sldId id="275" r:id="rId10"/>
    <p:sldId id="276" r:id="rId11"/>
    <p:sldId id="277" r:id="rId12"/>
    <p:sldId id="269" r:id="rId13"/>
    <p:sldId id="278" r:id="rId14"/>
    <p:sldId id="279" r:id="rId15"/>
    <p:sldId id="271" r:id="rId16"/>
  </p:sldIdLst>
  <p:sldSz cx="12192000" cy="6858000"/>
  <p:notesSz cx="6858000" cy="9144000"/>
  <p:embeddedFontLst>
    <p:embeddedFont>
      <p:font typeface="Press Start 2P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63" y="72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7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slide" Target="slide6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7.xml"/><Relationship Id="rId7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slide" Target="slide6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4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618671" y="1053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o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tema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7" y="2448723"/>
            <a:ext cx="70180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prazer no tema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dia a dia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escolha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7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5195752" y="105358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Valores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Valores do projeto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Importância em minha vida</a:t>
            </a:r>
            <a:endParaRPr lang="en-IN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28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1461538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734088" y="16436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Dificuldade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573386" y="3140459"/>
            <a:ext cx="90452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Integração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com API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Como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expressar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importância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desse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jogo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para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mim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50" y="306218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964921" y="3244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Superação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86978" y="2604989"/>
            <a:ext cx="70180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Agradecimentos</a:t>
            </a:r>
            <a:endParaRPr lang="en-IN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4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2925901" y="2027999"/>
            <a:ext cx="634019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Obrigado</a:t>
            </a:r>
            <a:endParaRPr lang="en-IN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311171" y="470248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Recomeçar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849504" y="1053584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!</a:t>
            </a: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457530" y="2039449"/>
            <a:ext cx="7240143" cy="1702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 é um jogo de construção virtual lançado em 2009 pela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Studios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que permite aos jogadores explorarem, criarem e interagirem em um mundo digitalmente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gerado.Nesse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projeto conto como surgiu o Minecraft em minha vida e sua extrema importância. Minecraft: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Edition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adapta o jogo para ambientes educacionais, facilitando a aprendizagem em diversas disciplinas e promovendo os Objetivos de Desenvolvimento Sustentável da ONU. </a:t>
            </a:r>
            <a:endParaRPr lang="en-IN" sz="9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093804" y="2199952"/>
              <a:ext cx="1800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Minecraft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5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70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Infância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Aprendizado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Conexão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406212"/>
            <a:ext cx="45130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 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Impacto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375308"/>
            <a:ext cx="604480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Industria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Aquisição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Nome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2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567013" y="2199952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Mojang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093804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1979669" y="219995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História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387843" y="10535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Um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pouco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sobre</a:t>
            </a:r>
            <a:endParaRPr lang="en-IN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58041" y="3433598"/>
            <a:ext cx="661171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 que é?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Educação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Block by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508821" y="2199952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Education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21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2778078B-1E2F-C950-5CBE-F89BD08FA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23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B626102-D034-9D99-5212-77A6F59FA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78" y="4863893"/>
            <a:ext cx="551251" cy="551251"/>
          </a:xfrm>
          <a:prstGeom prst="rect">
            <a:avLst/>
          </a:prstGeom>
        </p:spPr>
      </p:pic>
      <p:pic>
        <p:nvPicPr>
          <p:cNvPr id="24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06798095-1679-0DD8-28FF-06762EFD8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92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21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23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25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5095986" y="3136612"/>
            <a:ext cx="200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4048933" y="2510762"/>
            <a:ext cx="4094134" cy="1836476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4352756" y="3228945"/>
            <a:ext cx="348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Planejamento</a:t>
            </a:r>
            <a:endParaRPr lang="en-IN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166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Press Start 2P</vt:lpstr>
      <vt:lpstr>Calibri</vt:lpstr>
      <vt:lpstr>Arial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GUSTAVO EDUARDO BASI DA CRUZ .</cp:lastModifiedBy>
  <cp:revision>6</cp:revision>
  <dcterms:created xsi:type="dcterms:W3CDTF">2022-07-28T05:35:24Z</dcterms:created>
  <dcterms:modified xsi:type="dcterms:W3CDTF">2024-05-31T21:59:37Z</dcterms:modified>
</cp:coreProperties>
</file>